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9" r:id="rId4"/>
    <p:sldId id="256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73"/>
    <p:restoredTop sz="94671"/>
  </p:normalViewPr>
  <p:slideViewPr>
    <p:cSldViewPr snapToGrid="0" snapToObjects="1">
      <p:cViewPr varScale="1">
        <p:scale>
          <a:sx n="88" d="100"/>
          <a:sy n="88" d="100"/>
        </p:scale>
        <p:origin x="5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8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7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7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5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41774-F1C9-8A45-AA88-1284D3BEA3FD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04CA46B-4972-1C4A-90C9-2EFB77C72AA8}"/>
              </a:ext>
            </a:extLst>
          </p:cNvPr>
          <p:cNvGrpSpPr/>
          <p:nvPr/>
        </p:nvGrpSpPr>
        <p:grpSpPr>
          <a:xfrm>
            <a:off x="-925286" y="0"/>
            <a:ext cx="8708571" cy="12192000"/>
            <a:chOff x="-925286" y="0"/>
            <a:chExt cx="8708571" cy="12192000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66BDB7E1-200F-C146-A423-D960E9CDD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7571" y="0"/>
              <a:ext cx="2902857" cy="12192000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C92525F-ABF3-C745-AEB4-9B95F3AE9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428" y="0"/>
              <a:ext cx="2902857" cy="12192000"/>
            </a:xfrm>
            <a:prstGeom prst="rect">
              <a:avLst/>
            </a:prstGeom>
          </p:spPr>
        </p:pic>
        <p:pic>
          <p:nvPicPr>
            <p:cNvPr id="9" name="Picture 8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D5992959-DDDD-334F-9287-893CCC1A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5286" y="0"/>
              <a:ext cx="2902857" cy="12192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5725AF-B3AC-5149-82D0-63FB0DC1721B}"/>
                </a:ext>
              </a:extLst>
            </p:cNvPr>
            <p:cNvSpPr/>
            <p:nvPr/>
          </p:nvSpPr>
          <p:spPr>
            <a:xfrm>
              <a:off x="-925286" y="2420471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02DF91-BA2E-4949-9EDF-E6C482A2AB7D}"/>
              </a:ext>
            </a:extLst>
          </p:cNvPr>
          <p:cNvSpPr txBox="1"/>
          <p:nvPr/>
        </p:nvSpPr>
        <p:spPr>
          <a:xfrm>
            <a:off x="-1133061" y="-556591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FADS1</a:t>
            </a:r>
          </a:p>
        </p:txBody>
      </p:sp>
    </p:spTree>
    <p:extLst>
      <p:ext uri="{BB962C8B-B14F-4D97-AF65-F5344CB8AC3E}">
        <p14:creationId xmlns:p14="http://schemas.microsoft.com/office/powerpoint/2010/main" val="139152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95A30-6050-D34E-9B25-8D026B4E3CDB}"/>
              </a:ext>
            </a:extLst>
          </p:cNvPr>
          <p:cNvGrpSpPr/>
          <p:nvPr/>
        </p:nvGrpSpPr>
        <p:grpSpPr>
          <a:xfrm>
            <a:off x="-818084" y="0"/>
            <a:ext cx="8708572" cy="12192000"/>
            <a:chOff x="-818084" y="0"/>
            <a:chExt cx="8708572" cy="12192000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73EBAD6-2D7D-7F47-863F-EDA8D37B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774" y="0"/>
              <a:ext cx="2902857" cy="12192000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B9F77D-0889-FD4B-82D0-09DADB7CE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7631" y="0"/>
              <a:ext cx="2902857" cy="12192000"/>
            </a:xfrm>
            <a:prstGeom prst="rect">
              <a:avLst/>
            </a:prstGeom>
          </p:spPr>
        </p:pic>
        <p:pic>
          <p:nvPicPr>
            <p:cNvPr id="9" name="Picture 8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C9479087-B5B6-7046-8636-8F69DF352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18083" y="0"/>
              <a:ext cx="2902857" cy="12192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562DD9-3D31-9746-969D-BCC5D0986DE4}"/>
                </a:ext>
              </a:extLst>
            </p:cNvPr>
            <p:cNvSpPr/>
            <p:nvPr/>
          </p:nvSpPr>
          <p:spPr>
            <a:xfrm>
              <a:off x="-818084" y="2420472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2E0848-6C76-294F-90C2-6D0E2703E5E1}"/>
              </a:ext>
            </a:extLst>
          </p:cNvPr>
          <p:cNvSpPr txBox="1"/>
          <p:nvPr/>
        </p:nvSpPr>
        <p:spPr>
          <a:xfrm>
            <a:off x="-1133061" y="-556591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8D5C65-38DD-6742-9C63-8FB91764B1AD}"/>
              </a:ext>
            </a:extLst>
          </p:cNvPr>
          <p:cNvSpPr/>
          <p:nvPr/>
        </p:nvSpPr>
        <p:spPr>
          <a:xfrm>
            <a:off x="-2505077" y="10348422"/>
            <a:ext cx="1592805" cy="861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rgbClr val="201F1E"/>
                </a:solidFill>
                <a:latin typeface="Calibri" panose="020F0502020204030204" pitchFamily="34" charset="0"/>
              </a:rPr>
              <a:t>In </a:t>
            </a:r>
            <a:r>
              <a:rPr lang="en-GB" sz="1000" dirty="0" err="1">
                <a:solidFill>
                  <a:srgbClr val="201F1E"/>
                </a:solidFill>
                <a:latin typeface="Calibri" panose="020F0502020204030204" pitchFamily="34" charset="0"/>
              </a:rPr>
              <a:t>eQTLGen</a:t>
            </a:r>
            <a:r>
              <a:rPr lang="en-GB" sz="1000" dirty="0">
                <a:solidFill>
                  <a:srgbClr val="201F1E"/>
                </a:solidFill>
                <a:latin typeface="Calibri" panose="020F0502020204030204" pitchFamily="34" charset="0"/>
              </a:rPr>
              <a:t> top SNP for FADS2 is actually rs968567 (rs174538/rs174550 are artefacts of extremely small p values &lt;1e-1000)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4629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046DA-D80E-6C4A-88A7-BC7951007900}"/>
              </a:ext>
            </a:extLst>
          </p:cNvPr>
          <p:cNvGrpSpPr/>
          <p:nvPr/>
        </p:nvGrpSpPr>
        <p:grpSpPr>
          <a:xfrm>
            <a:off x="-925286" y="0"/>
            <a:ext cx="8708574" cy="12192000"/>
            <a:chOff x="-925286" y="0"/>
            <a:chExt cx="8708574" cy="12192000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47267E1-75A9-AB46-BD58-04866919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431" y="0"/>
              <a:ext cx="2902857" cy="12192000"/>
            </a:xfrm>
            <a:prstGeom prst="rect">
              <a:avLst/>
            </a:prstGeom>
          </p:spPr>
        </p:pic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B024A77-74A5-2E47-BE9C-AD0A63E3A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5286" y="0"/>
              <a:ext cx="2902857" cy="12192000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F1E644B-D980-DE4E-B4C1-81027AFC9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574" y="0"/>
              <a:ext cx="2902857" cy="12192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A16E5C-AE16-F94B-B7C1-51F35B698553}"/>
                </a:ext>
              </a:extLst>
            </p:cNvPr>
            <p:cNvSpPr/>
            <p:nvPr/>
          </p:nvSpPr>
          <p:spPr>
            <a:xfrm>
              <a:off x="-925286" y="2773681"/>
              <a:ext cx="2902857" cy="867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A270AD-009C-D54D-BBE4-0A8F4E5DF769}"/>
              </a:ext>
            </a:extLst>
          </p:cNvPr>
          <p:cNvSpPr txBox="1"/>
          <p:nvPr/>
        </p:nvSpPr>
        <p:spPr>
          <a:xfrm>
            <a:off x="-1133061" y="-556591"/>
            <a:ext cx="88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ELOVL2</a:t>
            </a:r>
          </a:p>
        </p:txBody>
      </p:sp>
    </p:spTree>
    <p:extLst>
      <p:ext uri="{BB962C8B-B14F-4D97-AF65-F5344CB8AC3E}">
        <p14:creationId xmlns:p14="http://schemas.microsoft.com/office/powerpoint/2010/main" val="362884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5512E04-FF9F-E746-8F74-A0FA0CE32D3B}"/>
              </a:ext>
            </a:extLst>
          </p:cNvPr>
          <p:cNvGrpSpPr/>
          <p:nvPr/>
        </p:nvGrpSpPr>
        <p:grpSpPr>
          <a:xfrm>
            <a:off x="-925286" y="0"/>
            <a:ext cx="8708571" cy="12192000"/>
            <a:chOff x="-925286" y="0"/>
            <a:chExt cx="8708571" cy="12192000"/>
          </a:xfrm>
        </p:grpSpPr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48202AA-C60D-604D-A028-DF90D98E7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7571" y="0"/>
              <a:ext cx="2902857" cy="12192000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92F58B3-6806-084E-8C3D-E4EF7381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428" y="0"/>
              <a:ext cx="2902857" cy="12192000"/>
            </a:xfrm>
            <a:prstGeom prst="rect">
              <a:avLst/>
            </a:prstGeom>
          </p:spPr>
        </p:pic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17BF932-F927-FF4F-8619-ECE7D1A2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5286" y="0"/>
              <a:ext cx="2902857" cy="12192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0091C1-C425-0F45-B338-A2797F77544D}"/>
                </a:ext>
              </a:extLst>
            </p:cNvPr>
            <p:cNvSpPr/>
            <p:nvPr/>
          </p:nvSpPr>
          <p:spPr>
            <a:xfrm>
              <a:off x="-925286" y="2433918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D80C82-6A8A-784D-A3E8-1B2747A07454}"/>
              </a:ext>
            </a:extLst>
          </p:cNvPr>
          <p:cNvSpPr txBox="1"/>
          <p:nvPr/>
        </p:nvSpPr>
        <p:spPr>
          <a:xfrm>
            <a:off x="-278282" y="-57646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SCD</a:t>
            </a:r>
          </a:p>
        </p:txBody>
      </p:sp>
    </p:spTree>
    <p:extLst>
      <p:ext uri="{BB962C8B-B14F-4D97-AF65-F5344CB8AC3E}">
        <p14:creationId xmlns:p14="http://schemas.microsoft.com/office/powerpoint/2010/main" val="4056015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2668</TotalTime>
  <Words>27</Words>
  <Application>Microsoft Macintosh PowerPoint</Application>
  <PresentationFormat>Widescreen</PresentationFormat>
  <Paragraphs>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9</cp:revision>
  <dcterms:created xsi:type="dcterms:W3CDTF">2019-11-24T16:13:16Z</dcterms:created>
  <dcterms:modified xsi:type="dcterms:W3CDTF">2019-12-13T11:17:53Z</dcterms:modified>
</cp:coreProperties>
</file>